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6858000" cy="12192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>
      <p:cViewPr varScale="1">
        <p:scale>
          <a:sx n="51" d="100"/>
          <a:sy n="51" d="100"/>
        </p:scale>
        <p:origin x="241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903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369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374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093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688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265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9093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0732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06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61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68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14C54-F69C-46A1-B221-CBBFBAFF4530}" type="datetimeFigureOut">
              <a:rPr lang="ko-KR" altLang="en-US" smtClean="0"/>
              <a:t>2022-03-07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DEFBE-CC4E-40E5-9A5A-1F9DC8832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08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667001" y="26670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294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667001" y="26670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606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667001" y="26670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60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667001" y="2667000"/>
            <a:ext cx="12192002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41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667001" y="26670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035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0</Words>
  <Application>Microsoft Office PowerPoint</Application>
  <PresentationFormat>와이드스크린</PresentationFormat>
  <Paragraphs>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</cp:revision>
  <dcterms:created xsi:type="dcterms:W3CDTF">2022-03-07T08:15:21Z</dcterms:created>
  <dcterms:modified xsi:type="dcterms:W3CDTF">2022-03-07T08:17:28Z</dcterms:modified>
</cp:coreProperties>
</file>

<file path=docProps/thumbnail.jpeg>
</file>